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4" r:id="rId8"/>
    <p:sldId id="263" r:id="rId9"/>
    <p:sldId id="260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Petersen" initials="AP" lastIdx="1" clrIdx="0">
    <p:extLst>
      <p:ext uri="{19B8F6BF-5375-455C-9EA6-DF929625EA0E}">
        <p15:presenceInfo xmlns:p15="http://schemas.microsoft.com/office/powerpoint/2012/main" userId="ceed87b278b9d6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7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9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9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7600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06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5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87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83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2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2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6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7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6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9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9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3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-PkPcIrEcaY?feature=oembed" TargetMode="External"/><Relationship Id="rId1" Type="http://schemas.openxmlformats.org/officeDocument/2006/relationships/video" Target="https://www.youtube.com/embed/kPEkpX7zMj8?feature=oembed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FC65994-E248-479E-BD29-255596407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15000"/>
                </a:schemeClr>
              </a:gs>
              <a:gs pos="75200">
                <a:schemeClr val="bg1">
                  <a:alpha val="15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2A86-B41D-4502-90E6-47FE0FFDD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758" y="4215960"/>
            <a:ext cx="1866388" cy="5675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2400" b="1" dirty="0"/>
              <a:t>Gruppe 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2F001F5-DFA0-4E64-A42F-BB05B831DFBE}"/>
              </a:ext>
            </a:extLst>
          </p:cNvPr>
          <p:cNvSpPr txBox="1">
            <a:spLocks/>
          </p:cNvSpPr>
          <p:nvPr/>
        </p:nvSpPr>
        <p:spPr>
          <a:xfrm>
            <a:off x="2863972" y="3261943"/>
            <a:ext cx="6457960" cy="773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sz="4000" b="1" dirty="0">
                <a:solidFill>
                  <a:schemeClr val="tx1"/>
                </a:solidFill>
              </a:rPr>
              <a:t>1. Semesterprojekt - Tegnerobot</a:t>
            </a:r>
          </a:p>
        </p:txBody>
      </p:sp>
    </p:spTree>
    <p:extLst>
      <p:ext uri="{BB962C8B-B14F-4D97-AF65-F5344CB8AC3E}">
        <p14:creationId xmlns:p14="http://schemas.microsoft.com/office/powerpoint/2010/main" val="295792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11710-1A15-41A0-BAEE-4CBCDDE10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" b="8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6DE13-E918-4112-BCB7-7CFDAAA0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dirty="0"/>
              <a:t>Vi har </a:t>
            </a:r>
            <a:r>
              <a:rPr lang="en-US" sz="2400" dirty="0" err="1"/>
              <a:t>løst</a:t>
            </a:r>
            <a:r>
              <a:rPr lang="en-US" sz="2400" dirty="0"/>
              <a:t> </a:t>
            </a:r>
            <a:r>
              <a:rPr lang="en-US" sz="2400" dirty="0" err="1"/>
              <a:t>opgaven</a:t>
            </a:r>
            <a:r>
              <a:rPr lang="en-US" sz="2400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13FA7-9B58-4E77-9F6B-F2194178E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968237"/>
                <a:ext cx="3531684" cy="367918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 err="1"/>
                  <a:t>Billede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Java program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Server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PLC program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Tegning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13FA7-9B58-4E77-9F6B-F2194178E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968237"/>
                <a:ext cx="3531684" cy="367918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95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CD18-6367-400F-98FD-82116B57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Målsætning og optimering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CFB3-4851-4FC5-A7EB-72135DDB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Hastighed</a:t>
            </a:r>
          </a:p>
          <a:p>
            <a:pPr lvl="1"/>
            <a:r>
              <a:rPr lang="da-DK" dirty="0"/>
              <a:t>Opdateringshastighed for PLC</a:t>
            </a:r>
          </a:p>
          <a:p>
            <a:pPr lvl="1"/>
            <a:r>
              <a:rPr lang="da-DK" dirty="0"/>
              <a:t>Tegnemetoder</a:t>
            </a:r>
            <a:br>
              <a:rPr lang="da-DK" dirty="0"/>
            </a:br>
            <a:endParaRPr lang="da-DK" dirty="0"/>
          </a:p>
          <a:p>
            <a:r>
              <a:rPr lang="da-DK" dirty="0"/>
              <a:t>Billedkvalitet</a:t>
            </a:r>
          </a:p>
          <a:p>
            <a:pPr lvl="1"/>
            <a:r>
              <a:rPr lang="da-DK" dirty="0"/>
              <a:t>Justering for hastighed (skævheder)</a:t>
            </a:r>
          </a:p>
          <a:p>
            <a:pPr lvl="1"/>
            <a:r>
              <a:rPr lang="da-DK" dirty="0"/>
              <a:t>Greyscale</a:t>
            </a:r>
          </a:p>
        </p:txBody>
      </p:sp>
      <p:pic>
        <p:nvPicPr>
          <p:cNvPr id="4" name="Online Media 3" title="Gruppe 9 Timelapse">
            <a:hlinkClick r:id="" action="ppaction://media"/>
            <a:extLst>
              <a:ext uri="{FF2B5EF4-FFF2-40B4-BE49-F238E27FC236}">
                <a16:creationId xmlns:a16="http://schemas.microsoft.com/office/drawing/2014/main" id="{27354576-C885-4E64-BABB-67B0D4015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93027" y="2188283"/>
            <a:ext cx="5804722" cy="3279668"/>
          </a:xfrm>
          <a:prstGeom prst="rect">
            <a:avLst/>
          </a:prstGeom>
        </p:spPr>
      </p:pic>
      <p:pic>
        <p:nvPicPr>
          <p:cNvPr id="7" name="Online Media 6" title="Real-time tegne robot semester projekt (gruppe 9)">
            <a:hlinkClick r:id="" action="ppaction://media"/>
            <a:extLst>
              <a:ext uri="{FF2B5EF4-FFF2-40B4-BE49-F238E27FC236}">
                <a16:creationId xmlns:a16="http://schemas.microsoft.com/office/drawing/2014/main" id="{104061E5-757E-48E1-8C9D-C807F7344AA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793027" y="2188283"/>
            <a:ext cx="5804721" cy="32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0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8181" y="2424994"/>
            <a:ext cx="2026265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-215"/>
          <a:stretch/>
        </p:blipFill>
        <p:spPr>
          <a:xfrm>
            <a:off x="7127556" y="2424994"/>
            <a:ext cx="2279710" cy="32472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135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4" y="2423114"/>
            <a:ext cx="5389069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person and a dog walking on a path by a lake&#10;&#10;Description automatically generated with low confidence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r="2067"/>
          <a:stretch/>
        </p:blipFill>
        <p:spPr>
          <a:xfrm>
            <a:off x="6262697" y="2423114"/>
            <a:ext cx="5389069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0291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9563" y="2086941"/>
            <a:ext cx="3380598" cy="39233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654"/>
          <a:stretch/>
        </p:blipFill>
        <p:spPr>
          <a:xfrm>
            <a:off x="7101840" y="1996367"/>
            <a:ext cx="3459480" cy="41044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793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01" y="2558048"/>
            <a:ext cx="4920536" cy="29792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A4938-3A99-4255-B4A6-2403A3838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965" y="2558048"/>
            <a:ext cx="4975795" cy="29854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5427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156" y="2423114"/>
            <a:ext cx="4665225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" b="374"/>
          <a:stretch/>
        </p:blipFill>
        <p:spPr>
          <a:xfrm>
            <a:off x="6262697" y="2159214"/>
            <a:ext cx="5389069" cy="37574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3437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01" y="2423114"/>
            <a:ext cx="4920536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3A4938-3A99-4255-B4A6-2403A3838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65" y="2423114"/>
            <a:ext cx="4873648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153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1F3F0"/>
      </a:lt2>
      <a:accent1>
        <a:srgbClr val="B129E7"/>
      </a:accent1>
      <a:accent2>
        <a:srgbClr val="5E2AD8"/>
      </a:accent2>
      <a:accent3>
        <a:srgbClr val="293FE7"/>
      </a:accent3>
      <a:accent4>
        <a:srgbClr val="177CD5"/>
      </a:accent4>
      <a:accent5>
        <a:srgbClr val="23BEC6"/>
      </a:accent5>
      <a:accent6>
        <a:srgbClr val="15C585"/>
      </a:accent6>
      <a:hlink>
        <a:srgbClr val="3A96A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58</Words>
  <Application>Microsoft Office PowerPoint</Application>
  <PresentationFormat>Widescreen</PresentationFormat>
  <Paragraphs>17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Cambria Math</vt:lpstr>
      <vt:lpstr>Georgia Pro Cond Light</vt:lpstr>
      <vt:lpstr>Speak Pro</vt:lpstr>
      <vt:lpstr>Wingdings 2</vt:lpstr>
      <vt:lpstr>SlateVTI</vt:lpstr>
      <vt:lpstr>PowerPoint Presentation</vt:lpstr>
      <vt:lpstr>Vi har løst opgaven!</vt:lpstr>
      <vt:lpstr>Målsætning og optimering</vt:lpstr>
      <vt:lpstr>De bedste tegninger</vt:lpstr>
      <vt:lpstr>De bedste tegninger</vt:lpstr>
      <vt:lpstr>De bedste tegninger</vt:lpstr>
      <vt:lpstr>De bedste tegninger</vt:lpstr>
      <vt:lpstr>De bedste tegninger</vt:lpstr>
      <vt:lpstr>De bedste tegninger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Petersen</dc:creator>
  <cp:lastModifiedBy>Andreas Petersen</cp:lastModifiedBy>
  <cp:revision>7</cp:revision>
  <dcterms:created xsi:type="dcterms:W3CDTF">2021-01-17T09:34:33Z</dcterms:created>
  <dcterms:modified xsi:type="dcterms:W3CDTF">2021-01-17T10:32:42Z</dcterms:modified>
</cp:coreProperties>
</file>